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3" r:id="rId3"/>
    <p:sldId id="257" r:id="rId4"/>
    <p:sldId id="258" r:id="rId5"/>
    <p:sldId id="259" r:id="rId6"/>
    <p:sldId id="260" r:id="rId7"/>
    <p:sldId id="256" r:id="rId8"/>
    <p:sldId id="261" r:id="rId9"/>
    <p:sldId id="262" r:id="rId10"/>
    <p:sldId id="264" r:id="rId11"/>
    <p:sldId id="266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ACCF-3F7D-481A-8CC2-9709A531F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D1D30-2B7B-4FBB-B237-FB155A1A3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7CD6E-1EBD-428D-84B8-9053E7BA8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82FE7-A901-4D07-BBD9-DE1C1AC2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356B2-9308-4A3D-8FA3-65DDE3B7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BD85-DEB9-41D0-A662-0FCAE766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644BE-5DD2-4B84-A3B6-D90F8249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6DBBC-C253-4815-880C-6CE24A49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BE509-7E6C-4EC6-B4AF-522A11E4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00B1D-9CC4-4063-9331-5F088B79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5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CFA19E-A95F-4E21-A69C-E1171B1175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C98B2-CE75-4CC2-85BA-1DA0143F9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8F2A7-8819-44AA-9D72-984DA5065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F98B8-413E-4451-9BBB-47B232E0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E3A5F-AEB3-497E-8B8A-91BE6A0B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7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DE0B-E2A4-4712-9BA9-A28BA8D5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85CE-4378-4018-8F5D-BDDB5B30B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67EC7-484C-4DAA-AD5F-58D47745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59E93-49AF-4C66-9BD1-29B5E607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8192-1427-4DD6-B50A-206CA3E3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2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0781-1751-41AC-B54F-B04EE882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283A-C19F-4943-BE0E-814365024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1EB15-326F-47B2-9B82-D5B8183C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1D627-DE4F-47B3-AE00-1EBF73A1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28997-118F-4F62-A5DE-26F82304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75EE-3AF0-448B-AC27-3753A1F1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A234-1A04-4B62-B51B-274B8C2FC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32EB0-2ACB-4389-A374-C4863C949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7B5CA-FD34-41F7-974B-5B1464D3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F203A-3A28-4F14-87E5-7FC0B302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17A28-A45A-41EC-98E9-22B9BE9D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B10D-4F9C-4B7A-BB30-67AA9279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A8A09-F982-42B7-BBF0-EA3108A3E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3F878-342A-4D2B-A971-76FD4855D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41321-2050-436D-9144-85003BB4F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19C56-59BC-4C98-BA42-B2FE5361A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CA057-01F9-442D-9337-CECBD000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94268-8CA1-474B-875E-727B2982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F3495-A92D-4BEE-9902-02A15CC7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04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BE67-4D6E-43E9-B94E-208794C9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31EEB-161B-438B-A08A-56D92195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C573A-1125-407D-BE54-5BC3FCD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377D0-CABC-4641-A50C-580B781A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1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A7154-C1AF-498F-9D8F-E065CEEC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66F07-C358-49E3-9B4D-248D5487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C1BEF-2D12-419C-9D39-1EF60FEE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3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4B5C-9FF3-46B8-9A6D-9FFB65A1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F9FC1-2953-447A-917B-04730FF4C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87530-9A7C-4956-ABA0-6829FAF87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C4225-0BBE-4EB7-B38D-E9FB3503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93710-841D-4F77-AFD3-B57467ED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F142A-C2AC-4A63-B0F9-0BD58844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6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9EA8-1D73-4B01-9176-23E245C7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66827-313E-4010-BE0A-A0EF49C86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A08D7-17DF-4BA7-B022-C505E336B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7A223-F0A7-4AB6-B900-96AB9125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827A6-6D80-404D-9EE1-4C9EEFE9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02911-00EC-4724-9A6D-36C6377E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3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4B220-52FC-4BB3-A5B5-D7B45768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96AF7-86D9-4019-A84F-BC96D101E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A1053-8572-4A50-AAE2-E0BD5E1F1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B4B37-10E2-4FAE-8EC8-691CF755BB83}" type="datetimeFigureOut">
              <a:rPr lang="en-US" smtClean="0"/>
              <a:t>16/11/2020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39FAE-8F58-4556-87AE-27A9E4C96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E283C-D51A-4D65-951B-1A647534F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87E2F-7D1C-4B6E-9853-EE7ECD04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69F8C-8CDD-4E54-9100-2D8373C6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Game </a:t>
            </a:r>
            <a:r>
              <a:rPr lang="en-US" sz="5200" dirty="0" err="1"/>
              <a:t>Thời</a:t>
            </a:r>
            <a:r>
              <a:rPr lang="en-US" sz="5200" dirty="0"/>
              <a:t> </a:t>
            </a:r>
            <a:r>
              <a:rPr lang="en-US" sz="5200" dirty="0" err="1"/>
              <a:t>loạn</a:t>
            </a:r>
            <a:r>
              <a:rPr lang="en-US" sz="5200"/>
              <a:t> Mobile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F977B6-B4FC-443F-AAE6-C4DDA88B1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" r="-2" b="-2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32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5BB3766-B8EF-462E-9B32-864065FBC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6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98FCD1E-2908-4429-B8E4-66D00A37F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6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41238D0F-1AE3-4A58-8BD1-F690C000D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3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87C5E36-149E-4A20-977E-BD12B8ED1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Text&#10;&#10;Description automatically generated">
            <a:extLst>
              <a:ext uri="{FF2B5EF4-FFF2-40B4-BE49-F238E27FC236}">
                <a16:creationId xmlns:a16="http://schemas.microsoft.com/office/drawing/2014/main" id="{C9D06C34-140F-4023-B33B-0D68A5840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" b="1257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03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3B65A77-94CD-4954-A332-CB785563A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oy, train, photo&#10;&#10;Description automatically generated">
            <a:extLst>
              <a:ext uri="{FF2B5EF4-FFF2-40B4-BE49-F238E27FC236}">
                <a16:creationId xmlns:a16="http://schemas.microsoft.com/office/drawing/2014/main" id="{2ED5EC37-3AF9-4DE1-866C-50E06A8E0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35" y="198783"/>
            <a:ext cx="2813130" cy="2222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FE949D-9E90-4F6E-B88E-29A5BFD5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268" y="2976371"/>
            <a:ext cx="6611815" cy="34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2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C8510-4342-47D2-90B7-A365CB40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83" y="3429000"/>
            <a:ext cx="6017034" cy="2198532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4697532-FC53-46E7-B110-108E5E89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783" y="612805"/>
            <a:ext cx="2724434" cy="21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7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7C5EB6-098C-41CB-94EB-27BA90CF2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506" y="169551"/>
            <a:ext cx="3394987" cy="2652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4A789-B46A-4D9B-88AD-2ADB5687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142" y="3063239"/>
            <a:ext cx="5745715" cy="344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8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screen, monitor, holding&#10;&#10;Description automatically generated">
            <a:extLst>
              <a:ext uri="{FF2B5EF4-FFF2-40B4-BE49-F238E27FC236}">
                <a16:creationId xmlns:a16="http://schemas.microsoft.com/office/drawing/2014/main" id="{0A47DC77-552D-4EC5-A45C-17146C17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917" y="383759"/>
            <a:ext cx="3154621" cy="2478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5CC09-7F08-4C69-A41F-89E95E714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864" y="3429000"/>
            <a:ext cx="6428272" cy="24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4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E889-4E34-49E2-8EA0-4862A0B184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B5276-3A9E-4937-A221-18D387377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EDB1502-17AF-4788-99C8-FE8440C96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8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er 1">
            <a:extLst>
              <a:ext uri="{FF2B5EF4-FFF2-40B4-BE49-F238E27FC236}">
                <a16:creationId xmlns:a16="http://schemas.microsoft.com/office/drawing/2014/main" id="{4B1005E2-75E8-41BF-8455-A0B7C800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987" y="357260"/>
            <a:ext cx="2810026" cy="220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ien binh 1">
            <a:extLst>
              <a:ext uri="{FF2B5EF4-FFF2-40B4-BE49-F238E27FC236}">
                <a16:creationId xmlns:a16="http://schemas.microsoft.com/office/drawing/2014/main" id="{3E2EB60A-0A3A-498B-B183-BD7C855E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092" y="3853376"/>
            <a:ext cx="1919508" cy="204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ng thu 1">
            <a:extLst>
              <a:ext uri="{FF2B5EF4-FFF2-40B4-BE49-F238E27FC236}">
                <a16:creationId xmlns:a16="http://schemas.microsoft.com/office/drawing/2014/main" id="{0039A56E-B52B-4280-A31B-80247205A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880" y="3091376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o tac 1">
            <a:extLst>
              <a:ext uri="{FF2B5EF4-FFF2-40B4-BE49-F238E27FC236}">
                <a16:creationId xmlns:a16="http://schemas.microsoft.com/office/drawing/2014/main" id="{04830586-53D5-477A-B9AF-E74CEB23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910" y="3784988"/>
            <a:ext cx="1738242" cy="185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2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er 2">
            <a:extLst>
              <a:ext uri="{FF2B5EF4-FFF2-40B4-BE49-F238E27FC236}">
                <a16:creationId xmlns:a16="http://schemas.microsoft.com/office/drawing/2014/main" id="{D9595318-A60C-4D56-A11B-481097A4B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744" y="483870"/>
            <a:ext cx="23812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ong lo 1">
            <a:extLst>
              <a:ext uri="{FF2B5EF4-FFF2-40B4-BE49-F238E27FC236}">
                <a16:creationId xmlns:a16="http://schemas.microsoft.com/office/drawing/2014/main" id="{FA2C9DBF-222B-4813-B345-4F81DFAD1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358" y="3173436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m tu 1">
            <a:extLst>
              <a:ext uri="{FF2B5EF4-FFF2-40B4-BE49-F238E27FC236}">
                <a16:creationId xmlns:a16="http://schemas.microsoft.com/office/drawing/2014/main" id="{74811BA3-CC89-4A82-9D79-EDDC6F6C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667000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om bay 1">
            <a:extLst>
              <a:ext uri="{FF2B5EF4-FFF2-40B4-BE49-F238E27FC236}">
                <a16:creationId xmlns:a16="http://schemas.microsoft.com/office/drawing/2014/main" id="{3FA5FE49-9416-463E-8DE2-419D2294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517" y="3111303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hap su 1">
            <a:extLst>
              <a:ext uri="{FF2B5EF4-FFF2-40B4-BE49-F238E27FC236}">
                <a16:creationId xmlns:a16="http://schemas.microsoft.com/office/drawing/2014/main" id="{D69D8A9C-8877-438E-9C1D-1AABB6703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624" y="3429000"/>
            <a:ext cx="14287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427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Game Thời loạn Mobile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Thời loạn Mobile</dc:title>
  <dc:creator>Tran Van Dao 20170051</dc:creator>
  <cp:lastModifiedBy>Tran Van Dao 20170051</cp:lastModifiedBy>
  <cp:revision>1</cp:revision>
  <dcterms:created xsi:type="dcterms:W3CDTF">2020-11-15T18:35:17Z</dcterms:created>
  <dcterms:modified xsi:type="dcterms:W3CDTF">2020-11-15T18:35:25Z</dcterms:modified>
</cp:coreProperties>
</file>